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9" r:id="rId3"/>
    <p:sldId id="256" r:id="rId4"/>
    <p:sldId id="257" r:id="rId5"/>
    <p:sldId id="258" r:id="rId6"/>
    <p:sldId id="260" r:id="rId7"/>
    <p:sldId id="262" r:id="rId8"/>
    <p:sldId id="263" r:id="rId9"/>
    <p:sldId id="264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hdphoto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p>
            <a:r>
              <a:rPr lang="x-none" altLang="zh-CN"/>
              <a:t>自我介绍</a:t>
            </a:r>
            <a:br>
              <a:rPr lang="x-none" altLang="zh-CN"/>
            </a:br>
            <a:br>
              <a:rPr lang="x-none" altLang="zh-CN"/>
            </a:br>
            <a:br>
              <a:rPr lang="x-none" altLang="zh-CN"/>
            </a:br>
            <a:endParaRPr lang="x-none" altLang="zh-C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展开：</a:t>
            </a:r>
            <a:endParaRPr lang="zh-CN" altLang="en-US"/>
          </a:p>
          <a:p>
            <a:r>
              <a:rPr lang="zh-CN" altLang="en-US"/>
              <a:t>tar   -xvf   test.tar   -C   /home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-C 选项，可以指定要展开到哪儿，后面跟"路径"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展开并解压：</a:t>
            </a:r>
            <a:endParaRPr lang="zh-CN" altLang="en-US"/>
          </a:p>
          <a:p>
            <a:r>
              <a:rPr lang="zh-CN" altLang="en-US"/>
              <a:t>tar   -zxvf   test.tar.gz</a:t>
            </a:r>
            <a:endParaRPr lang="zh-CN" altLang="en-US"/>
          </a:p>
        </p:txBody>
      </p:sp>
    </p:spTree>
  </p:cSld>
  <p:clrMapOvr>
    <a:masterClrMapping/>
  </p:clrMapOvr>
  <p:transition>
    <p:comb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2018-10-25 13-54-00 的屏幕截图"/>
          <p:cNvPicPr>
            <a:picLocks noChangeAspect="1"/>
          </p:cNvPicPr>
          <p:nvPr>
            <p:ph idx="1"/>
          </p:nvPr>
        </p:nvPicPr>
        <p:blipFill>
          <a:blip r:embed="rId1"/>
          <a:srcRect l="30392" t="21891" r="18553" b="18116"/>
          <a:stretch>
            <a:fillRect/>
          </a:stretch>
        </p:blipFill>
        <p:spPr>
          <a:xfrm>
            <a:off x="1761490" y="1489710"/>
            <a:ext cx="7837805" cy="5180965"/>
          </a:xfrm>
          <a:prstGeom prst="rect">
            <a:avLst/>
          </a:prstGeom>
        </p:spPr>
      </p:pic>
    </p:spTree>
  </p:cSld>
  <p:clrMapOvr>
    <a:masterClrMapping/>
  </p:clrMapOvr>
  <p:transition>
    <p:zoom dir="in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x-none" altLang="zh-CN" sz="8000" b="1" i="1" u="sng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awk命令</a:t>
            </a:r>
            <a:endParaRPr lang="x-none" altLang="zh-CN" sz="8000" b="1" i="1" u="sng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p:transition>
    <p:zo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zh-CN"/>
              <a:t>Linux awk 命令详解</a:t>
            </a:r>
            <a:endParaRPr lang="x-none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awk是一个强大的文本分析工具，相对于grep的查找，sed的编辑，awk在其对数据分析并生成报告时，显得尤为强大。简单来说awk就是把文件逐行的读入，以空格为默认分隔符将每行切片，切开的部分再进行各种分析处理。</a:t>
            </a:r>
            <a:endParaRPr lang="zh-CN" altLang="en-US"/>
          </a:p>
        </p:txBody>
      </p:sp>
    </p:spTree>
  </p:cSld>
  <p:clrMapOvr>
    <a:masterClrMapping/>
  </p:clrMapOvr>
  <p:transition>
    <p:zo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zh-CN"/>
              <a:t>awk命令具体使用方法</a:t>
            </a:r>
            <a:endParaRPr lang="x-none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p>
            <a:pPr algn="l"/>
            <a:r>
              <a:rPr lang="x-none" altLang="zh-CN" sz="2000"/>
              <a:t>格式 1:</a:t>
            </a:r>
            <a:endParaRPr lang="x-none" altLang="zh-CN" sz="2000"/>
          </a:p>
          <a:p>
            <a:pPr marL="0" indent="0" algn="l">
              <a:buNone/>
            </a:pPr>
            <a:r>
              <a:rPr lang="x-none" altLang="zh-CN" sz="2000"/>
              <a:t> </a:t>
            </a:r>
            <a:r>
              <a:rPr lang="zh-CN" altLang="en-US" sz="2000"/>
              <a:t>awk  [选项]  '[条件]{指令}'  文件</a:t>
            </a:r>
            <a:endParaRPr lang="x-none" altLang="zh-CN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endParaRPr lang="zh-CN" altLang="en-US" sz="2000"/>
          </a:p>
          <a:p>
            <a:pPr algn="l"/>
            <a:r>
              <a:rPr lang="x-none" altLang="zh-CN" sz="2000"/>
              <a:t>格式2：</a:t>
            </a:r>
            <a:endParaRPr lang="x-none" altLang="zh-CN" sz="2000"/>
          </a:p>
          <a:p>
            <a:pPr marL="0" indent="0" algn="l">
              <a:buNone/>
            </a:pPr>
            <a:r>
              <a:rPr lang="x-none" altLang="zh-CN" sz="2000"/>
              <a:t>前置命令  |   </a:t>
            </a:r>
            <a:r>
              <a:rPr lang="zh-CN" altLang="en-US" sz="2000">
                <a:sym typeface="+mn-ea"/>
              </a:rPr>
              <a:t>awk  [选项]  '[条件]{指令}'  </a:t>
            </a:r>
            <a:endParaRPr lang="x-none" altLang="zh-CN" sz="2000"/>
          </a:p>
          <a:p>
            <a:pPr algn="l"/>
            <a:endParaRPr lang="x-none" altLang="zh-CN" sz="2000"/>
          </a:p>
          <a:p>
            <a:pPr algn="l"/>
            <a:endParaRPr lang="x-none" altLang="zh-CN" sz="2000"/>
          </a:p>
          <a:p>
            <a:pPr algn="l"/>
            <a:endParaRPr lang="x-none" altLang="zh-CN" sz="2000"/>
          </a:p>
          <a:p>
            <a:pPr algn="l"/>
            <a:r>
              <a:rPr lang="x-none" altLang="zh-CN" sz="2000"/>
              <a:t>选项：</a:t>
            </a:r>
            <a:endParaRPr lang="x-none" altLang="zh-CN" sz="2000"/>
          </a:p>
          <a:p>
            <a:pPr marL="0" indent="0" algn="l">
              <a:buNone/>
            </a:pPr>
            <a:r>
              <a:rPr lang="x-none" altLang="zh-CN" sz="2000"/>
              <a:t>   -F （指定以什么作为分隔符）</a:t>
            </a:r>
            <a:endParaRPr lang="x-none" altLang="zh-CN" sz="2000"/>
          </a:p>
          <a:p>
            <a:pPr algn="l"/>
            <a:r>
              <a:rPr lang="x-none" altLang="zh-CN" sz="2000"/>
              <a:t>       用法  -F：</a:t>
            </a:r>
            <a:endParaRPr lang="x-none" altLang="zh-CN" sz="2000"/>
          </a:p>
          <a:p>
            <a:pPr algn="l"/>
            <a:endParaRPr lang="x-none" altLang="zh-CN"/>
          </a:p>
          <a:p>
            <a:pPr algn="l"/>
            <a:endParaRPr lang="x-none" altLang="zh-CN"/>
          </a:p>
          <a:p>
            <a:pPr algn="l"/>
            <a:endParaRPr lang="x-none" altLang="zh-CN"/>
          </a:p>
          <a:p>
            <a:pPr algn="l"/>
            <a:endParaRPr lang="x-none" altLang="zh-CN"/>
          </a:p>
        </p:txBody>
      </p:sp>
    </p:spTree>
  </p:cSld>
  <p:clrMapOvr>
    <a:masterClrMapping/>
  </p:clrMapOvr>
  <p:transition>
    <p:check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x-none" altLang="zh-CN" sz="1400"/>
              <a:t>首先编辑一个文档：</a:t>
            </a:r>
            <a:r>
              <a:rPr lang="zh-CN" altLang="en-US" sz="1400"/>
              <a:t>vim   t</a:t>
            </a:r>
            <a:r>
              <a:rPr lang="x-none" altLang="zh-CN" sz="1600"/>
              <a:t>t</a:t>
            </a:r>
            <a:r>
              <a:rPr lang="zh-CN" altLang="en-US" sz="1400"/>
              <a:t>t.txt</a:t>
            </a:r>
            <a:endParaRPr lang="zh-CN" altLang="en-US" sz="1400"/>
          </a:p>
          <a:p>
            <a:endParaRPr lang="zh-CN" altLang="en-US" sz="1400"/>
          </a:p>
          <a:p>
            <a:r>
              <a:rPr lang="x-none" altLang="zh-CN" sz="1400"/>
              <a:t>里面随意输入：</a:t>
            </a:r>
            <a:r>
              <a:rPr lang="zh-CN" altLang="en-US" sz="1400"/>
              <a:t>hello the world</a:t>
            </a:r>
            <a:endParaRPr lang="zh-CN" altLang="en-US" sz="1400"/>
          </a:p>
          <a:p>
            <a:r>
              <a:rPr lang="zh-CN" altLang="en-US" sz="1400"/>
              <a:t>                      welcome to nanjing</a:t>
            </a:r>
            <a:endParaRPr lang="zh-CN" altLang="en-US" sz="1400"/>
          </a:p>
          <a:p>
            <a:endParaRPr lang="zh-CN" altLang="en-US" sz="1400"/>
          </a:p>
          <a:p>
            <a:endParaRPr lang="zh-CN" altLang="en-US" sz="1400"/>
          </a:p>
          <a:p>
            <a:r>
              <a:rPr lang="x-none" altLang="zh-CN" sz="1600"/>
              <a:t>awk ‘{print $1,$3}‘ ttt.txt</a:t>
            </a:r>
            <a:endParaRPr lang="x-none" altLang="zh-CN" sz="1600"/>
          </a:p>
          <a:p>
            <a:endParaRPr lang="x-none" altLang="zh-CN" sz="1600"/>
          </a:p>
          <a:p>
            <a:r>
              <a:rPr lang="x-none" altLang="zh-CN" sz="1600"/>
              <a:t>结果：</a:t>
            </a:r>
            <a:endParaRPr lang="x-none" altLang="zh-CN" sz="1600"/>
          </a:p>
          <a:p>
            <a:r>
              <a:rPr lang="x-none" altLang="zh-CN" sz="1600"/>
              <a:t>hello world</a:t>
            </a:r>
            <a:endParaRPr lang="x-none" altLang="zh-CN" sz="1600"/>
          </a:p>
          <a:p>
            <a:r>
              <a:rPr lang="x-none" altLang="zh-CN" sz="1600"/>
              <a:t>welcome nanjing</a:t>
            </a:r>
            <a:endParaRPr lang="x-none" altLang="zh-CN" sz="1600"/>
          </a:p>
        </p:txBody>
      </p:sp>
      <p:pic>
        <p:nvPicPr>
          <p:cNvPr id="4" name="图片 3" descr="2018-10-25 10-21-48 的屏幕截图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/>
                </a14:imgProps>
              </a:ext>
            </a:extLst>
          </a:blip>
          <a:srcRect/>
          <a:stretch>
            <a:fillRect/>
          </a:stretch>
        </p:blipFill>
        <p:spPr>
          <a:xfrm>
            <a:off x="4612005" y="1784350"/>
            <a:ext cx="5128260" cy="1128395"/>
          </a:xfrm>
          <a:prstGeom prst="rect">
            <a:avLst/>
          </a:prstGeom>
        </p:spPr>
      </p:pic>
      <p:pic>
        <p:nvPicPr>
          <p:cNvPr id="6" name="图片 5" descr="2018-10-25 10-30-02 的屏幕截图"/>
          <p:cNvPicPr>
            <a:picLocks noChangeAspect="1"/>
          </p:cNvPicPr>
          <p:nvPr/>
        </p:nvPicPr>
        <p:blipFill>
          <a:blip r:embed="rId3"/>
          <a:srcRect l="52500" t="25140" r="19" b="50438"/>
          <a:stretch>
            <a:fillRect/>
          </a:stretch>
        </p:blipFill>
        <p:spPr>
          <a:xfrm>
            <a:off x="4821555" y="4394835"/>
            <a:ext cx="4775835" cy="1381760"/>
          </a:xfrm>
          <a:prstGeom prst="rect">
            <a:avLst/>
          </a:prstGeom>
        </p:spPr>
      </p:pic>
    </p:spTree>
  </p:cSld>
  <p:clrMapOvr>
    <a:masterClrMapping/>
  </p:clrMapOvr>
  <p:transition>
    <p:comb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free -h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free -h | awk  '/^M/{print $4}' </a:t>
            </a:r>
            <a:endParaRPr lang="zh-CN" altLang="en-US"/>
          </a:p>
          <a:p>
            <a:r>
              <a:rPr lang="zh-CN" altLang="en-US"/>
              <a:t>显示机器的剩余内存</a:t>
            </a:r>
            <a:endParaRPr lang="zh-CN" altLang="en-US"/>
          </a:p>
          <a:p>
            <a:endParaRPr lang="zh-CN" altLang="en-US"/>
          </a:p>
          <a:p>
            <a:endParaRPr lang="x-none" altLang="zh-CN"/>
          </a:p>
        </p:txBody>
      </p:sp>
      <p:pic>
        <p:nvPicPr>
          <p:cNvPr id="4" name="图片 3" descr="2018-10-25 10-57-50 的屏幕截图"/>
          <p:cNvPicPr>
            <a:picLocks noChangeAspect="1"/>
          </p:cNvPicPr>
          <p:nvPr/>
        </p:nvPicPr>
        <p:blipFill>
          <a:blip r:embed="rId1"/>
          <a:srcRect l="27481" t="20247" r="22759" b="19428"/>
          <a:stretch>
            <a:fillRect/>
          </a:stretch>
        </p:blipFill>
        <p:spPr>
          <a:xfrm>
            <a:off x="6510020" y="2098040"/>
            <a:ext cx="5005070" cy="3413125"/>
          </a:xfrm>
          <a:prstGeom prst="rect">
            <a:avLst/>
          </a:prstGeom>
        </p:spPr>
      </p:pic>
    </p:spTree>
  </p:cSld>
  <p:clrMapOvr>
    <a:masterClrMapping/>
  </p:clrMapOvr>
  <p:transition>
    <p:comb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x-none" altLang="zh-CN">
                <a:sym typeface="+mn-ea"/>
              </a:rPr>
              <a:t>-F: 指定分隔符的意思  例如以/为分隔符</a:t>
            </a:r>
            <a:endParaRPr lang="x-none" altLang="zh-CN">
              <a:sym typeface="+mn-ea"/>
            </a:endParaRPr>
          </a:p>
          <a:p>
            <a:endParaRPr lang="zh-CN" altLang="en-US"/>
          </a:p>
          <a:p>
            <a:endParaRPr lang="zh-CN" altLang="en-US"/>
          </a:p>
        </p:txBody>
      </p:sp>
      <p:pic>
        <p:nvPicPr>
          <p:cNvPr id="4" name="图片 3" descr="2018-10-25 11-10-18 的屏幕截图"/>
          <p:cNvPicPr>
            <a:picLocks noChangeAspect="1"/>
          </p:cNvPicPr>
          <p:nvPr/>
        </p:nvPicPr>
        <p:blipFill>
          <a:blip r:embed="rId1"/>
          <a:srcRect l="39893" t="20325" r="14217" b="42222"/>
          <a:stretch>
            <a:fillRect/>
          </a:stretch>
        </p:blipFill>
        <p:spPr>
          <a:xfrm>
            <a:off x="184150" y="2824480"/>
            <a:ext cx="4615815" cy="2118995"/>
          </a:xfrm>
          <a:prstGeom prst="rect">
            <a:avLst/>
          </a:prstGeom>
        </p:spPr>
      </p:pic>
      <p:pic>
        <p:nvPicPr>
          <p:cNvPr id="5" name="图片 4" descr="2018-10-25 11-11-29 的屏幕截图"/>
          <p:cNvPicPr>
            <a:picLocks noChangeAspect="1"/>
          </p:cNvPicPr>
          <p:nvPr/>
        </p:nvPicPr>
        <p:blipFill>
          <a:blip r:embed="rId2"/>
          <a:srcRect l="39899" t="19989" r="8056" b="44444"/>
          <a:stretch>
            <a:fillRect/>
          </a:stretch>
        </p:blipFill>
        <p:spPr>
          <a:xfrm>
            <a:off x="5756910" y="2833370"/>
            <a:ext cx="5234940" cy="2012315"/>
          </a:xfrm>
          <a:prstGeom prst="rect">
            <a:avLst/>
          </a:prstGeom>
        </p:spPr>
      </p:pic>
    </p:spTree>
  </p:cSld>
  <p:clrMapOvr>
    <a:masterClrMapping/>
  </p:clrMapOvr>
  <p:transition>
    <p:comb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x-none" altLang="zh-CN"/>
              <a:t>            </a:t>
            </a:r>
            <a:r>
              <a:rPr lang="x-none" altLang="zh-CN" i="1"/>
              <a:t> </a:t>
            </a:r>
            <a:r>
              <a:rPr lang="x-none" altLang="zh-CN" sz="6000" i="1"/>
              <a:t>tar命令</a:t>
            </a:r>
            <a:endParaRPr lang="x-none" altLang="zh-CN" sz="6000" i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0000"/>
          </a:bodyPr>
          <a:p>
            <a:r>
              <a:rPr lang="zh-CN" altLang="en-US"/>
              <a:t>打包、压缩    tar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打包：</a:t>
            </a:r>
            <a:endParaRPr lang="zh-CN" altLang="en-US"/>
          </a:p>
          <a:p>
            <a:r>
              <a:rPr lang="zh-CN" altLang="en-US"/>
              <a:t>tar   -cvf   test.tar   要打包的内容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选项：</a:t>
            </a:r>
            <a:endParaRPr lang="zh-CN" altLang="en-US"/>
          </a:p>
          <a:p>
            <a:r>
              <a:rPr lang="zh-CN" altLang="en-US"/>
              <a:t>c (create)  创建一个文档  </a:t>
            </a:r>
            <a:endParaRPr lang="zh-CN" altLang="en-US"/>
          </a:p>
          <a:p>
            <a:r>
              <a:rPr lang="zh-CN" altLang="en-US"/>
              <a:t>v (view)    可视的</a:t>
            </a:r>
            <a:endParaRPr lang="zh-CN" altLang="en-US"/>
          </a:p>
          <a:p>
            <a:r>
              <a:rPr lang="zh-CN" altLang="en-US"/>
              <a:t>f (file)    文件</a:t>
            </a:r>
            <a:endParaRPr lang="zh-CN" altLang="en-US"/>
          </a:p>
        </p:txBody>
      </p:sp>
    </p:spTree>
  </p:cSld>
  <p:clrMapOvr>
    <a:masterClrMapping/>
  </p:clrMapOvr>
  <p:transition>
    <p:comb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打包并压缩：</a:t>
            </a:r>
            <a:endParaRPr lang="zh-CN" altLang="en-US"/>
          </a:p>
          <a:p>
            <a:r>
              <a:rPr lang="zh-CN" altLang="en-US"/>
              <a:t>tar   -zcvf   test.tar.gz   a.txt  b.txt  c.txt</a:t>
            </a:r>
            <a:endParaRPr lang="zh-CN" altLang="en-US"/>
          </a:p>
          <a:p>
            <a:r>
              <a:rPr lang="x-none" altLang="zh-CN"/>
              <a:t>打包的时候可以指定路径  </a:t>
            </a:r>
            <a:endParaRPr lang="x-none" altLang="zh-CN"/>
          </a:p>
          <a:p>
            <a:endParaRPr lang="x-none" altLang="zh-CN"/>
          </a:p>
        </p:txBody>
      </p:sp>
      <p:pic>
        <p:nvPicPr>
          <p:cNvPr id="4" name="图片 3" descr="2018-10-25 11-36-43 的屏幕截图"/>
          <p:cNvPicPr>
            <a:picLocks noChangeAspect="1"/>
          </p:cNvPicPr>
          <p:nvPr/>
        </p:nvPicPr>
        <p:blipFill>
          <a:blip r:embed="rId1"/>
          <a:srcRect l="27677" t="15196" r="20568" b="43760"/>
          <a:stretch>
            <a:fillRect/>
          </a:stretch>
        </p:blipFill>
        <p:spPr>
          <a:xfrm>
            <a:off x="2525395" y="4043680"/>
            <a:ext cx="5205730" cy="2322195"/>
          </a:xfrm>
          <a:prstGeom prst="rect">
            <a:avLst/>
          </a:prstGeom>
        </p:spPr>
      </p:pic>
    </p:spTree>
  </p:cSld>
  <p:clrMapOvr>
    <a:masterClrMapping/>
  </p:clrMapOvr>
  <p:transition>
    <p:comb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730</Words>
  <Application>WPS 演示</Application>
  <PresentationFormat>宽屏</PresentationFormat>
  <Paragraphs>79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9" baseType="lpstr">
      <vt:lpstr>Arial</vt:lpstr>
      <vt:lpstr>宋体</vt:lpstr>
      <vt:lpstr>Wingdings</vt:lpstr>
      <vt:lpstr>Calibri</vt:lpstr>
      <vt:lpstr>Calibri Light</vt:lpstr>
      <vt:lpstr>微软雅黑</vt:lpstr>
      <vt:lpstr>Arial Unicode MS</vt:lpstr>
      <vt:lpstr>Office 主题</vt:lpstr>
      <vt:lpstr>自我介绍   </vt:lpstr>
      <vt:lpstr>awk命令</vt:lpstr>
      <vt:lpstr>Linux awk 命令详解</vt:lpstr>
      <vt:lpstr>awk命令具体使用方法</vt:lpstr>
      <vt:lpstr>PowerPoint 演示文稿</vt:lpstr>
      <vt:lpstr>PowerPoint 演示文稿</vt:lpstr>
      <vt:lpstr>PowerPoint 演示文稿</vt:lpstr>
      <vt:lpstr>             tar命令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root</dc:creator>
  <cp:lastModifiedBy>wyJinBu</cp:lastModifiedBy>
  <cp:revision>7</cp:revision>
  <dcterms:created xsi:type="dcterms:W3CDTF">2018-10-25T06:18:00Z</dcterms:created>
  <dcterms:modified xsi:type="dcterms:W3CDTF">2018-10-25T06:30:45Z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2052-10.1.0.7521</vt:lpwstr>
  </property>
</Properties>
</file>

<file path=docProps/thumbnail.jpeg>
</file>